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1"/>
  </p:normalViewPr>
  <p:slideViewPr>
    <p:cSldViewPr snapToGrid="0" snapToObjects="1">
      <p:cViewPr varScale="1">
        <p:scale>
          <a:sx n="108" d="100"/>
          <a:sy n="108" d="100"/>
        </p:scale>
        <p:origin x="73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9/18/17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9/18/17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Project </a:t>
            </a:r>
            <a:r>
              <a:rPr lang="en-US" dirty="0" err="1" smtClean="0"/>
              <a:t>redlight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4575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Goal: Trigger a light when DAW is recording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Digital audio workstation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 smtClean="0"/>
              <a:t>light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2207" t="6008" r="2843" b="17276"/>
          <a:stretch/>
        </p:blipFill>
        <p:spPr>
          <a:xfrm>
            <a:off x="1447191" y="2821489"/>
            <a:ext cx="4734586" cy="26373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2362" y="2821490"/>
            <a:ext cx="3516494" cy="263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13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Top-level architecture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51579" y="2015732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DAW</a:t>
            </a: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451579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Virtual MIDI Driver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11" idx="2"/>
          </p:cNvCxnSpPr>
          <p:nvPr/>
        </p:nvCxnSpPr>
        <p:spPr>
          <a:xfrm flipH="1">
            <a:off x="2708968" y="3158836"/>
            <a:ext cx="1" cy="1151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3200" y="3580901"/>
            <a:ext cx="2201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Mackie Control Commands</a:t>
            </a:r>
            <a:endParaRPr lang="en-US" sz="1400"/>
          </a:p>
        </p:txBody>
      </p:sp>
      <p:sp>
        <p:nvSpPr>
          <p:cNvPr id="16" name="Rectangle 15"/>
          <p:cNvSpPr/>
          <p:nvPr/>
        </p:nvSpPr>
        <p:spPr>
          <a:xfrm>
            <a:off x="4995826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HW Driver</a:t>
            </a:r>
            <a:endParaRPr lang="en-US" dirty="0" smtClean="0"/>
          </a:p>
          <a:p>
            <a:pPr algn="ctr"/>
            <a:r>
              <a:rPr lang="en-US" dirty="0" smtClean="0"/>
              <a:t>(USB, BT, WLAN, </a:t>
            </a:r>
            <a:r>
              <a:rPr lang="mr-IN" dirty="0" smtClean="0"/>
              <a:t>…</a:t>
            </a:r>
            <a:r>
              <a:rPr lang="de-CH" dirty="0" smtClean="0"/>
              <a:t>)</a:t>
            </a:r>
            <a:endParaRPr lang="en-US" dirty="0" smtClean="0"/>
          </a:p>
        </p:txBody>
      </p:sp>
      <p:cxnSp>
        <p:nvCxnSpPr>
          <p:cNvPr id="18" name="Straight Arrow Connector 17"/>
          <p:cNvCxnSpPr>
            <a:stCxn id="12" idx="3"/>
            <a:endCxn id="16" idx="1"/>
          </p:cNvCxnSpPr>
          <p:nvPr/>
        </p:nvCxnSpPr>
        <p:spPr>
          <a:xfrm>
            <a:off x="3966358" y="4894793"/>
            <a:ext cx="10294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540075" y="2015732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LED/Lightbulb/Display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8540074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HW </a:t>
            </a:r>
            <a:r>
              <a:rPr lang="de-CH" dirty="0" smtClean="0"/>
              <a:t>Interface</a:t>
            </a:r>
            <a:endParaRPr lang="en-US" dirty="0" smtClean="0"/>
          </a:p>
        </p:txBody>
      </p:sp>
      <p:cxnSp>
        <p:nvCxnSpPr>
          <p:cNvPr id="23" name="Straight Arrow Connector 22"/>
          <p:cNvCxnSpPr>
            <a:stCxn id="16" idx="3"/>
            <a:endCxn id="21" idx="1"/>
          </p:cNvCxnSpPr>
          <p:nvPr/>
        </p:nvCxnSpPr>
        <p:spPr>
          <a:xfrm>
            <a:off x="7510605" y="4894793"/>
            <a:ext cx="1029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1" idx="0"/>
            <a:endCxn id="19" idx="2"/>
          </p:cNvCxnSpPr>
          <p:nvPr/>
        </p:nvCxnSpPr>
        <p:spPr>
          <a:xfrm flipV="1">
            <a:off x="9797464" y="3158836"/>
            <a:ext cx="1" cy="11644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04063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system 1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51579" y="2015732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DAW</a:t>
            </a: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451579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Virtual MIDI Driver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11" idx="2"/>
          </p:cNvCxnSpPr>
          <p:nvPr/>
        </p:nvCxnSpPr>
        <p:spPr>
          <a:xfrm flipH="1">
            <a:off x="2708968" y="3158836"/>
            <a:ext cx="1" cy="1151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3200" y="3580901"/>
            <a:ext cx="2201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Mackie Control Commands</a:t>
            </a:r>
            <a:endParaRPr lang="en-US" sz="1400"/>
          </a:p>
        </p:txBody>
      </p:sp>
      <p:sp>
        <p:nvSpPr>
          <p:cNvPr id="16" name="Rectangle 15"/>
          <p:cNvSpPr/>
          <p:nvPr/>
        </p:nvSpPr>
        <p:spPr>
          <a:xfrm>
            <a:off x="4995826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WLAN</a:t>
            </a:r>
          </a:p>
          <a:p>
            <a:pPr algn="ctr"/>
            <a:r>
              <a:rPr lang="de-CH" dirty="0" smtClean="0"/>
              <a:t>TCP Client</a:t>
            </a:r>
            <a:endParaRPr lang="en-US" dirty="0" smtClean="0"/>
          </a:p>
        </p:txBody>
      </p:sp>
      <p:cxnSp>
        <p:nvCxnSpPr>
          <p:cNvPr id="18" name="Straight Arrow Connector 17"/>
          <p:cNvCxnSpPr>
            <a:stCxn id="12" idx="3"/>
            <a:endCxn id="16" idx="1"/>
          </p:cNvCxnSpPr>
          <p:nvPr/>
        </p:nvCxnSpPr>
        <p:spPr>
          <a:xfrm>
            <a:off x="3966358" y="4894793"/>
            <a:ext cx="10294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540075" y="2015732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LED</a:t>
            </a:r>
            <a:br>
              <a:rPr lang="en-US" dirty="0" smtClean="0"/>
            </a:br>
            <a:r>
              <a:rPr lang="en-US" dirty="0" smtClean="0"/>
              <a:t>connected through</a:t>
            </a:r>
            <a:br>
              <a:rPr lang="en-US" dirty="0" smtClean="0"/>
            </a:br>
            <a:r>
              <a:rPr lang="en-US" dirty="0" smtClean="0"/>
              <a:t>GPIO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8540074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err="1" smtClean="0"/>
              <a:t>Raspberry</a:t>
            </a:r>
            <a:r>
              <a:rPr lang="de-CH" dirty="0" smtClean="0"/>
              <a:t> Pi</a:t>
            </a:r>
            <a:br>
              <a:rPr lang="de-CH" dirty="0" smtClean="0"/>
            </a:br>
            <a:r>
              <a:rPr lang="de-CH" dirty="0" smtClean="0"/>
              <a:t>WLAN</a:t>
            </a:r>
            <a:br>
              <a:rPr lang="de-CH" dirty="0" smtClean="0"/>
            </a:br>
            <a:r>
              <a:rPr lang="de-CH" dirty="0" smtClean="0"/>
              <a:t>TCP Server</a:t>
            </a:r>
            <a:endParaRPr lang="en-US" dirty="0" smtClean="0"/>
          </a:p>
        </p:txBody>
      </p:sp>
      <p:cxnSp>
        <p:nvCxnSpPr>
          <p:cNvPr id="23" name="Straight Arrow Connector 22"/>
          <p:cNvCxnSpPr>
            <a:stCxn id="16" idx="3"/>
            <a:endCxn id="21" idx="1"/>
          </p:cNvCxnSpPr>
          <p:nvPr/>
        </p:nvCxnSpPr>
        <p:spPr>
          <a:xfrm>
            <a:off x="7510605" y="4894793"/>
            <a:ext cx="1029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1" idx="0"/>
            <a:endCxn id="19" idx="2"/>
          </p:cNvCxnSpPr>
          <p:nvPr/>
        </p:nvCxnSpPr>
        <p:spPr>
          <a:xfrm flipV="1">
            <a:off x="9797464" y="3158836"/>
            <a:ext cx="1" cy="11644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215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Example system 2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451579" y="2015732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DAW</a:t>
            </a:r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1451579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mtClean="0"/>
              <a:t>Virtual MIDI Driver</a:t>
            </a:r>
            <a:endParaRPr lang="en-US" dirty="0"/>
          </a:p>
        </p:txBody>
      </p:sp>
      <p:cxnSp>
        <p:nvCxnSpPr>
          <p:cNvPr id="14" name="Straight Arrow Connector 13"/>
          <p:cNvCxnSpPr>
            <a:stCxn id="11" idx="2"/>
          </p:cNvCxnSpPr>
          <p:nvPr/>
        </p:nvCxnSpPr>
        <p:spPr>
          <a:xfrm flipH="1">
            <a:off x="2708968" y="3158836"/>
            <a:ext cx="1" cy="1151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3200" y="3580901"/>
            <a:ext cx="2201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smtClean="0"/>
              <a:t>Mackie Control Commands</a:t>
            </a:r>
            <a:endParaRPr lang="en-US" sz="1400"/>
          </a:p>
        </p:txBody>
      </p:sp>
      <p:sp>
        <p:nvSpPr>
          <p:cNvPr id="16" name="Rectangle 15"/>
          <p:cNvSpPr/>
          <p:nvPr/>
        </p:nvSpPr>
        <p:spPr>
          <a:xfrm>
            <a:off x="4995826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smtClean="0"/>
              <a:t>USB Driver</a:t>
            </a:r>
            <a:endParaRPr lang="en-US" dirty="0" smtClean="0"/>
          </a:p>
        </p:txBody>
      </p:sp>
      <p:cxnSp>
        <p:nvCxnSpPr>
          <p:cNvPr id="18" name="Straight Arrow Connector 17"/>
          <p:cNvCxnSpPr>
            <a:stCxn id="12" idx="3"/>
            <a:endCxn id="16" idx="1"/>
          </p:cNvCxnSpPr>
          <p:nvPr/>
        </p:nvCxnSpPr>
        <p:spPr>
          <a:xfrm>
            <a:off x="3966358" y="4894793"/>
            <a:ext cx="10294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540075" y="2015732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LED</a:t>
            </a:r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8540074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err="1" smtClean="0"/>
              <a:t>Arduino</a:t>
            </a:r>
            <a:endParaRPr lang="de-CH" dirty="0" smtClean="0"/>
          </a:p>
        </p:txBody>
      </p:sp>
      <p:cxnSp>
        <p:nvCxnSpPr>
          <p:cNvPr id="23" name="Straight Arrow Connector 22"/>
          <p:cNvCxnSpPr>
            <a:stCxn id="16" idx="3"/>
            <a:endCxn id="21" idx="1"/>
          </p:cNvCxnSpPr>
          <p:nvPr/>
        </p:nvCxnSpPr>
        <p:spPr>
          <a:xfrm>
            <a:off x="7510605" y="4894793"/>
            <a:ext cx="1029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1" idx="0"/>
            <a:endCxn id="19" idx="2"/>
          </p:cNvCxnSpPr>
          <p:nvPr/>
        </p:nvCxnSpPr>
        <p:spPr>
          <a:xfrm flipV="1">
            <a:off x="9797464" y="3158836"/>
            <a:ext cx="1" cy="11644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2712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15</TotalTime>
  <Words>69</Words>
  <Application>Microsoft Macintosh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Gill Sans MT</vt:lpstr>
      <vt:lpstr>Mangal</vt:lpstr>
      <vt:lpstr>Arial</vt:lpstr>
      <vt:lpstr>Gallery</vt:lpstr>
      <vt:lpstr>Project redlight</vt:lpstr>
      <vt:lpstr>Goal: Trigger a light when DAW is recording</vt:lpstr>
      <vt:lpstr>Top-level architecture</vt:lpstr>
      <vt:lpstr>Example system 1</vt:lpstr>
      <vt:lpstr>Example system 2</vt:lpstr>
    </vt:vector>
  </TitlesOfParts>
  <Company/>
  <LinksUpToDate>false</LinksUpToDate>
  <SharedDoc>false</SharedDoc>
  <HyperlinksChanged>false</HyperlinksChanged>
  <AppVersion>15.0031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redlight</dc:title>
  <dc:creator>Michael Wahler</dc:creator>
  <cp:lastModifiedBy>Michael Wahler</cp:lastModifiedBy>
  <cp:revision>7</cp:revision>
  <dcterms:created xsi:type="dcterms:W3CDTF">2017-09-18T14:22:14Z</dcterms:created>
  <dcterms:modified xsi:type="dcterms:W3CDTF">2017-09-18T14:37:17Z</dcterms:modified>
</cp:coreProperties>
</file>

<file path=docProps/thumbnail.jpeg>
</file>